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63" r:id="rId2"/>
  </p:sldIdLst>
  <p:sldSz cx="10691813" cy="19008725"/>
  <p:notesSz cx="6858000" cy="9144000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87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342F"/>
    <a:srgbClr val="F39B9F"/>
    <a:srgbClr val="B02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03"/>
  </p:normalViewPr>
  <p:slideViewPr>
    <p:cSldViewPr snapToGrid="0">
      <p:cViewPr>
        <p:scale>
          <a:sx n="113" d="100"/>
          <a:sy n="113" d="100"/>
        </p:scale>
        <p:origin x="-440" y="-8896"/>
      </p:cViewPr>
      <p:guideLst>
        <p:guide orient="horz" pos="5987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dirty="0"/>
              <a:t>Gráfico meramente</a:t>
            </a:r>
            <a:r>
              <a:rPr lang="pt-BR" baseline="0" dirty="0"/>
              <a:t> ilustrativo</a:t>
            </a:r>
            <a:endParaRPr lang="pt-B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4E-4948-8F63-F6E1C2D68DB2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4E-4948-8F63-F6E1C2D68DB2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Série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4E-4948-8F63-F6E1C2D68D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43443136"/>
        <c:axId val="1943228832"/>
      </c:barChart>
      <c:catAx>
        <c:axId val="1943443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43228832"/>
        <c:crosses val="autoZero"/>
        <c:auto val="1"/>
        <c:lblAlgn val="ctr"/>
        <c:lblOffset val="100"/>
        <c:noMultiLvlLbl val="0"/>
      </c:catAx>
      <c:valAx>
        <c:axId val="1943228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43443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E7C0B-F8B7-7248-BF3B-3A245C61B692}" type="datetimeFigureOut">
              <a:rPr lang="pt-BR" smtClean="0"/>
              <a:t>09/11/2022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0601A-6D4D-EC4B-AF98-EC130443E6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2906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3110920"/>
            <a:ext cx="9088041" cy="6617852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9983982"/>
            <a:ext cx="8018860" cy="4589374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B3F3-9C89-4B5E-BE41-631B96165A60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28B0-D840-4DF4-9F7A-2964ACF2A7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9498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B3F3-9C89-4B5E-BE41-631B96165A60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28B0-D840-4DF4-9F7A-2964ACF2A7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160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1012038"/>
            <a:ext cx="2305422" cy="1610901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1012038"/>
            <a:ext cx="6782619" cy="16109016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B3F3-9C89-4B5E-BE41-631B96165A60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28B0-D840-4DF4-9F7A-2964ACF2A7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1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B3F3-9C89-4B5E-BE41-631B96165A60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28B0-D840-4DF4-9F7A-2964ACF2A7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028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4738986"/>
            <a:ext cx="9221689" cy="7907100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2720891"/>
            <a:ext cx="9221689" cy="41581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B3F3-9C89-4B5E-BE41-631B96165A60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28B0-D840-4DF4-9F7A-2964ACF2A7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2332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5060193"/>
            <a:ext cx="4544021" cy="1206086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5060193"/>
            <a:ext cx="4544021" cy="1206086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B3F3-9C89-4B5E-BE41-631B96165A60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28B0-D840-4DF4-9F7A-2964ACF2A7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35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12043"/>
            <a:ext cx="9221689" cy="367414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59779"/>
            <a:ext cx="4523137" cy="2283686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6943465"/>
            <a:ext cx="4523137" cy="1021279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4659779"/>
            <a:ext cx="4545413" cy="2283686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6943465"/>
            <a:ext cx="4545413" cy="1021279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B3F3-9C89-4B5E-BE41-631B96165A60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28B0-D840-4DF4-9F7A-2964ACF2A7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07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B3F3-9C89-4B5E-BE41-631B96165A60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28B0-D840-4DF4-9F7A-2964ACF2A7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3974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B3F3-9C89-4B5E-BE41-631B96165A60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28B0-D840-4DF4-9F7A-2964ACF2A7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0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267248"/>
            <a:ext cx="3448388" cy="4435369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736909"/>
            <a:ext cx="5412730" cy="13508515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5702618"/>
            <a:ext cx="3448388" cy="10564804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B3F3-9C89-4B5E-BE41-631B96165A60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28B0-D840-4DF4-9F7A-2964ACF2A7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75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267248"/>
            <a:ext cx="3448388" cy="4435369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736909"/>
            <a:ext cx="5412730" cy="13508515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5702618"/>
            <a:ext cx="3448388" cy="10564804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B3F3-9C89-4B5E-BE41-631B96165A60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28B0-D840-4DF4-9F7A-2964ACF2A7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6279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1012043"/>
            <a:ext cx="9221689" cy="3674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5060193"/>
            <a:ext cx="9221689" cy="120608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7618276"/>
            <a:ext cx="2405658" cy="1012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AB3F3-9C89-4B5E-BE41-631B96165A60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7618276"/>
            <a:ext cx="3608487" cy="1012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7618276"/>
            <a:ext cx="2405658" cy="1012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228B0-D840-4DF4-9F7A-2964ACF2A7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5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E6C4550-0C0E-0F0A-E194-62F5BCCF790B}"/>
              </a:ext>
            </a:extLst>
          </p:cNvPr>
          <p:cNvSpPr txBox="1"/>
          <p:nvPr/>
        </p:nvSpPr>
        <p:spPr>
          <a:xfrm>
            <a:off x="300716" y="1980864"/>
            <a:ext cx="98432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600" b="1" dirty="0">
                <a:latin typeface="Arial" panose="020B0604020202020204" pitchFamily="34" charset="0"/>
                <a:cs typeface="Arial" panose="020B0604020202020204" pitchFamily="34" charset="0"/>
              </a:rPr>
              <a:t>INSERIR O TÍTULO DO TRABALHO EM CAIXA ALTA E NEGRITO CENTRALIZADO , FONTE ARIAL TAMANHO 26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EB333972-D503-23BC-CC17-4E4999D5E22B}"/>
              </a:ext>
            </a:extLst>
          </p:cNvPr>
          <p:cNvSpPr/>
          <p:nvPr/>
        </p:nvSpPr>
        <p:spPr>
          <a:xfrm>
            <a:off x="280606" y="2873416"/>
            <a:ext cx="98432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400" dirty="0">
                <a:latin typeface="Arial" pitchFamily="34" charset="0"/>
                <a:cs typeface="Arial" pitchFamily="34" charset="0"/>
              </a:rPr>
              <a:t>Nome Completo dos Autores</a:t>
            </a:r>
            <a:r>
              <a:rPr lang="pt-PT" sz="14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PT" sz="1400" dirty="0">
                <a:latin typeface="Arial" pitchFamily="34" charset="0"/>
                <a:cs typeface="Arial" pitchFamily="34" charset="0"/>
              </a:rPr>
              <a:t>; Nome Completo dos Autores</a:t>
            </a:r>
            <a:r>
              <a:rPr lang="pt-PT" sz="14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PT" sz="1400" dirty="0">
                <a:latin typeface="Arial" pitchFamily="34" charset="0"/>
                <a:cs typeface="Arial" pitchFamily="34" charset="0"/>
              </a:rPr>
              <a:t>; Nome Completo dos Autores</a:t>
            </a:r>
            <a:r>
              <a:rPr lang="pt-PT" sz="14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PT" sz="1400" dirty="0">
                <a:latin typeface="Arial" pitchFamily="34" charset="0"/>
                <a:cs typeface="Arial" pitchFamily="34" charset="0"/>
              </a:rPr>
              <a:t>; Nome Completo dos autores</a:t>
            </a:r>
            <a:r>
              <a:rPr lang="pt-PT" sz="14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pt-PT" sz="1400" dirty="0">
                <a:latin typeface="Arial" pitchFamily="34" charset="0"/>
                <a:cs typeface="Arial" pitchFamily="34" charset="0"/>
              </a:rPr>
              <a:t>; Nome Completo dos Autores</a:t>
            </a:r>
            <a:r>
              <a:rPr lang="pt-PT" sz="1400" baseline="30000" dirty="0">
                <a:latin typeface="Arial" pitchFamily="34" charset="0"/>
                <a:cs typeface="Arial" pitchFamily="34" charset="0"/>
              </a:rPr>
              <a:t>1,2</a:t>
            </a:r>
            <a:r>
              <a:rPr lang="pt-PT" sz="1400" dirty="0">
                <a:latin typeface="Arial" pitchFamily="34" charset="0"/>
                <a:cs typeface="Arial" pitchFamily="34" charset="0"/>
              </a:rPr>
              <a:t>.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41D3C46-562E-EF80-4BCE-53984F12FDAC}"/>
              </a:ext>
            </a:extLst>
          </p:cNvPr>
          <p:cNvSpPr/>
          <p:nvPr/>
        </p:nvSpPr>
        <p:spPr>
          <a:xfrm>
            <a:off x="280607" y="3423530"/>
            <a:ext cx="984324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2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PT" sz="1200" dirty="0">
                <a:latin typeface="Arial" pitchFamily="34" charset="0"/>
                <a:cs typeface="Arial" pitchFamily="34" charset="0"/>
              </a:rPr>
              <a:t>Nome da instituição dos autores (SIGLA), Cidade, Estado, País; </a:t>
            </a:r>
            <a:r>
              <a:rPr lang="pt-PT" sz="12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pt-PT" sz="1200" dirty="0">
                <a:latin typeface="Arial" pitchFamily="34" charset="0"/>
                <a:cs typeface="Arial" pitchFamily="34" charset="0"/>
              </a:rPr>
              <a:t>Nome da instituição dos autores, Cidade, Estado, País.</a:t>
            </a:r>
            <a:endParaRPr lang="pt-BR" sz="12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C15263B-02AF-AE4C-BE00-0B33634055D7}"/>
              </a:ext>
            </a:extLst>
          </p:cNvPr>
          <p:cNvSpPr txBox="1"/>
          <p:nvPr/>
        </p:nvSpPr>
        <p:spPr>
          <a:xfrm>
            <a:off x="161928" y="4246046"/>
            <a:ext cx="4897042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imagens, se necessário.</a:t>
            </a:r>
          </a:p>
          <a:p>
            <a:pPr algn="just"/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imagens, se necessário.</a:t>
            </a:r>
            <a:endParaRPr lang="pt-BR" sz="1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imagens, se necessário.</a:t>
            </a:r>
            <a:endParaRPr lang="pt-BR" sz="1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imagens, se necessário.</a:t>
            </a:r>
            <a:endParaRPr lang="pt-BR" sz="1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imagens, se necessário.</a:t>
            </a:r>
            <a:endParaRPr lang="pt-BR" sz="1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imagens, se necessário.</a:t>
            </a:r>
            <a:endParaRPr lang="pt-BR" sz="1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imagens, se necessário.</a:t>
            </a:r>
            <a:endParaRPr lang="pt-BR" sz="1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imagens, se necessário.</a:t>
            </a:r>
            <a:endParaRPr lang="pt-BR" sz="1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imagens, se necessário.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3471873A-E383-6F4F-A1ED-ADC5B1C08F56}"/>
              </a:ext>
            </a:extLst>
          </p:cNvPr>
          <p:cNvSpPr/>
          <p:nvPr/>
        </p:nvSpPr>
        <p:spPr>
          <a:xfrm>
            <a:off x="172604" y="3905869"/>
            <a:ext cx="4899547" cy="288402"/>
          </a:xfrm>
          <a:custGeom>
            <a:avLst/>
            <a:gdLst/>
            <a:ahLst/>
            <a:cxnLst/>
            <a:rect l="l" t="t" r="r" b="b"/>
            <a:pathLst>
              <a:path w="6701155" h="520700">
                <a:moveTo>
                  <a:pt x="6613905" y="0"/>
                </a:moveTo>
                <a:lnTo>
                  <a:pt x="86757" y="0"/>
                </a:lnTo>
                <a:lnTo>
                  <a:pt x="52987" y="6815"/>
                </a:lnTo>
                <a:lnTo>
                  <a:pt x="25410" y="25403"/>
                </a:lnTo>
                <a:lnTo>
                  <a:pt x="6817" y="52977"/>
                </a:lnTo>
                <a:lnTo>
                  <a:pt x="0" y="86751"/>
                </a:lnTo>
                <a:lnTo>
                  <a:pt x="0" y="433756"/>
                </a:lnTo>
                <a:lnTo>
                  <a:pt x="6817" y="467530"/>
                </a:lnTo>
                <a:lnTo>
                  <a:pt x="25410" y="495104"/>
                </a:lnTo>
                <a:lnTo>
                  <a:pt x="52987" y="513692"/>
                </a:lnTo>
                <a:lnTo>
                  <a:pt x="86757" y="520508"/>
                </a:lnTo>
                <a:lnTo>
                  <a:pt x="6613905" y="520508"/>
                </a:lnTo>
                <a:lnTo>
                  <a:pt x="6647679" y="513692"/>
                </a:lnTo>
                <a:lnTo>
                  <a:pt x="6675253" y="495104"/>
                </a:lnTo>
                <a:lnTo>
                  <a:pt x="6693842" y="467530"/>
                </a:lnTo>
                <a:lnTo>
                  <a:pt x="6700657" y="433756"/>
                </a:lnTo>
                <a:lnTo>
                  <a:pt x="6700657" y="86751"/>
                </a:lnTo>
                <a:lnTo>
                  <a:pt x="6693842" y="52977"/>
                </a:lnTo>
                <a:lnTo>
                  <a:pt x="6675253" y="25403"/>
                </a:lnTo>
                <a:lnTo>
                  <a:pt x="6647679" y="6815"/>
                </a:lnTo>
                <a:lnTo>
                  <a:pt x="6613905" y="0"/>
                </a:lnTo>
                <a:close/>
              </a:path>
            </a:pathLst>
          </a:custGeom>
          <a:solidFill>
            <a:srgbClr val="E0342F"/>
          </a:solidFill>
        </p:spPr>
        <p:txBody>
          <a:bodyPr wrap="square" lIns="0" tIns="0" rIns="0" bIns="0" rtlCol="0"/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pt-BR" sz="1600" b="1" spc="5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INTRODUÇÃO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B518A3E-2664-3C6C-73FE-A9403CFC82B3}"/>
              </a:ext>
            </a:extLst>
          </p:cNvPr>
          <p:cNvSpPr txBox="1"/>
          <p:nvPr/>
        </p:nvSpPr>
        <p:spPr>
          <a:xfrm>
            <a:off x="146697" y="9050890"/>
            <a:ext cx="5013476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pt-BR" sz="1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tamanhos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tamanhos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tamanhos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tamanhos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tamanhos 14 a 16.</a:t>
            </a:r>
          </a:p>
          <a:p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F1C7623C-0FFB-634F-AC50-8FBD85D27473}"/>
              </a:ext>
            </a:extLst>
          </p:cNvPr>
          <p:cNvSpPr/>
          <p:nvPr/>
        </p:nvSpPr>
        <p:spPr>
          <a:xfrm>
            <a:off x="218893" y="10829321"/>
            <a:ext cx="4899547" cy="288402"/>
          </a:xfrm>
          <a:custGeom>
            <a:avLst/>
            <a:gdLst/>
            <a:ahLst/>
            <a:cxnLst/>
            <a:rect l="l" t="t" r="r" b="b"/>
            <a:pathLst>
              <a:path w="6701155" h="520700">
                <a:moveTo>
                  <a:pt x="6613905" y="0"/>
                </a:moveTo>
                <a:lnTo>
                  <a:pt x="86757" y="0"/>
                </a:lnTo>
                <a:lnTo>
                  <a:pt x="52987" y="6815"/>
                </a:lnTo>
                <a:lnTo>
                  <a:pt x="25410" y="25403"/>
                </a:lnTo>
                <a:lnTo>
                  <a:pt x="6817" y="52977"/>
                </a:lnTo>
                <a:lnTo>
                  <a:pt x="0" y="86751"/>
                </a:lnTo>
                <a:lnTo>
                  <a:pt x="0" y="433756"/>
                </a:lnTo>
                <a:lnTo>
                  <a:pt x="6817" y="467530"/>
                </a:lnTo>
                <a:lnTo>
                  <a:pt x="25410" y="495104"/>
                </a:lnTo>
                <a:lnTo>
                  <a:pt x="52987" y="513692"/>
                </a:lnTo>
                <a:lnTo>
                  <a:pt x="86757" y="520508"/>
                </a:lnTo>
                <a:lnTo>
                  <a:pt x="6613905" y="520508"/>
                </a:lnTo>
                <a:lnTo>
                  <a:pt x="6647679" y="513692"/>
                </a:lnTo>
                <a:lnTo>
                  <a:pt x="6675253" y="495104"/>
                </a:lnTo>
                <a:lnTo>
                  <a:pt x="6693842" y="467530"/>
                </a:lnTo>
                <a:lnTo>
                  <a:pt x="6700657" y="433756"/>
                </a:lnTo>
                <a:lnTo>
                  <a:pt x="6700657" y="86751"/>
                </a:lnTo>
                <a:lnTo>
                  <a:pt x="6693842" y="52977"/>
                </a:lnTo>
                <a:lnTo>
                  <a:pt x="6675253" y="25403"/>
                </a:lnTo>
                <a:lnTo>
                  <a:pt x="6647679" y="6815"/>
                </a:lnTo>
                <a:lnTo>
                  <a:pt x="6613905" y="0"/>
                </a:lnTo>
                <a:close/>
              </a:path>
            </a:pathLst>
          </a:custGeom>
          <a:solidFill>
            <a:srgbClr val="E0342F"/>
          </a:solidFill>
        </p:spPr>
        <p:txBody>
          <a:bodyPr wrap="square" lIns="0" tIns="0" rIns="0" bIns="0" rtlCol="0"/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pt-BR" b="1" spc="5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pt-BR" sz="1600" b="1" spc="5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MATERIAL E MÉTODOS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5384D16-FCAD-207B-4C3A-CAB97B92F491}"/>
              </a:ext>
            </a:extLst>
          </p:cNvPr>
          <p:cNvSpPr txBox="1"/>
          <p:nvPr/>
        </p:nvSpPr>
        <p:spPr>
          <a:xfrm>
            <a:off x="221068" y="11177485"/>
            <a:ext cx="4897372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quadro, tabelas, figuras, se necessário.</a:t>
            </a:r>
          </a:p>
          <a:p>
            <a:pPr algn="just"/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quadro, tabelas, figuras, se necessário.</a:t>
            </a:r>
          </a:p>
          <a:p>
            <a:pPr algn="just"/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quadro, tabelas, figuras, se necessário.</a:t>
            </a:r>
          </a:p>
          <a:p>
            <a:pPr algn="just"/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quadro, tabelas, figuras, se necessário.</a:t>
            </a:r>
          </a:p>
          <a:p>
            <a:pPr algn="just"/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quadro, tabelas, figuras, se necessário.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CD9EDCC-559B-2925-C059-4E3032BC04A9}"/>
              </a:ext>
            </a:extLst>
          </p:cNvPr>
          <p:cNvSpPr txBox="1"/>
          <p:nvPr/>
        </p:nvSpPr>
        <p:spPr>
          <a:xfrm>
            <a:off x="264531" y="14349281"/>
            <a:ext cx="4940491" cy="32932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Inserir texto utilizando fonte Arial, tamanho 14 a 16.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Recomenda-se utilizar gráficos, tabelas, quadros e/ou imagens para apresentação dos resultados.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Inserir texto utilizando fonte Arial, tamanho 14 a 16.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Recomenda-se utilizar gráficos, tabelas, quadros e/ou imagens para apresentação dos resultados.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Inserir texto utilizando fonte Arial, tamanho 14 a 16.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Recomenda-se utilizar gráficos, tabelas, quadros e/ou imagens para apresentação dos resultados.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Inserir texto utilizando fonte Arial, tamanho 14 a 16.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Recomenda-se utilizar gráficos, tabelas, quadros e/ou imagens para apresentação dos resultados.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Inserir texto utilizando fonte Arial, tamanho 14 a 16.</a:t>
            </a:r>
          </a:p>
        </p:txBody>
      </p:sp>
      <p:sp>
        <p:nvSpPr>
          <p:cNvPr id="12" name="object 6">
            <a:extLst>
              <a:ext uri="{FF2B5EF4-FFF2-40B4-BE49-F238E27FC236}">
                <a16:creationId xmlns:a16="http://schemas.microsoft.com/office/drawing/2014/main" id="{E64D2248-F002-C8E0-FB62-AA9C8782FEE5}"/>
              </a:ext>
            </a:extLst>
          </p:cNvPr>
          <p:cNvSpPr/>
          <p:nvPr/>
        </p:nvSpPr>
        <p:spPr>
          <a:xfrm>
            <a:off x="305475" y="13940509"/>
            <a:ext cx="4899547" cy="288402"/>
          </a:xfrm>
          <a:custGeom>
            <a:avLst/>
            <a:gdLst/>
            <a:ahLst/>
            <a:cxnLst/>
            <a:rect l="l" t="t" r="r" b="b"/>
            <a:pathLst>
              <a:path w="6701155" h="520700">
                <a:moveTo>
                  <a:pt x="6613905" y="0"/>
                </a:moveTo>
                <a:lnTo>
                  <a:pt x="86757" y="0"/>
                </a:lnTo>
                <a:lnTo>
                  <a:pt x="52987" y="6815"/>
                </a:lnTo>
                <a:lnTo>
                  <a:pt x="25410" y="25403"/>
                </a:lnTo>
                <a:lnTo>
                  <a:pt x="6817" y="52977"/>
                </a:lnTo>
                <a:lnTo>
                  <a:pt x="0" y="86751"/>
                </a:lnTo>
                <a:lnTo>
                  <a:pt x="0" y="433756"/>
                </a:lnTo>
                <a:lnTo>
                  <a:pt x="6817" y="467530"/>
                </a:lnTo>
                <a:lnTo>
                  <a:pt x="25410" y="495104"/>
                </a:lnTo>
                <a:lnTo>
                  <a:pt x="52987" y="513692"/>
                </a:lnTo>
                <a:lnTo>
                  <a:pt x="86757" y="520508"/>
                </a:lnTo>
                <a:lnTo>
                  <a:pt x="6613905" y="520508"/>
                </a:lnTo>
                <a:lnTo>
                  <a:pt x="6647679" y="513692"/>
                </a:lnTo>
                <a:lnTo>
                  <a:pt x="6675253" y="495104"/>
                </a:lnTo>
                <a:lnTo>
                  <a:pt x="6693842" y="467530"/>
                </a:lnTo>
                <a:lnTo>
                  <a:pt x="6700657" y="433756"/>
                </a:lnTo>
                <a:lnTo>
                  <a:pt x="6700657" y="86751"/>
                </a:lnTo>
                <a:lnTo>
                  <a:pt x="6693842" y="52977"/>
                </a:lnTo>
                <a:lnTo>
                  <a:pt x="6675253" y="25403"/>
                </a:lnTo>
                <a:lnTo>
                  <a:pt x="6647679" y="6815"/>
                </a:lnTo>
                <a:lnTo>
                  <a:pt x="6613905" y="0"/>
                </a:lnTo>
                <a:close/>
              </a:path>
            </a:pathLst>
          </a:custGeom>
          <a:solidFill>
            <a:srgbClr val="E0342F"/>
          </a:solidFill>
        </p:spPr>
        <p:txBody>
          <a:bodyPr wrap="square" lIns="0" tIns="0" rIns="0" bIns="0" rtlCol="0"/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pt-BR" b="1" spc="5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pt-BR" sz="1600" b="1" spc="5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RESULTADOS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1000265-8AEC-E417-B4F2-56487F86CB2D}"/>
              </a:ext>
            </a:extLst>
          </p:cNvPr>
          <p:cNvSpPr txBox="1"/>
          <p:nvPr/>
        </p:nvSpPr>
        <p:spPr>
          <a:xfrm>
            <a:off x="5505431" y="3905869"/>
            <a:ext cx="5013476" cy="3046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Inserir texto utilizando fonte Arial, tamanho 14 a 16.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Recomenda-se utilizar gráficos, tabelas, quadros e/ou imagens para apresentação dos resultados.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Inserir texto utilizando fonte Arial, tamanho 14 a 16.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Recomenda-se utilizar gráficos, tabelas, quadros e/ou imagens para apresentação dos resultados.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Inserir texto utilizando fonte Arial, tamanho 14 a 16.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Recomenda-se utilizar gráficos, tabelas, quadros e/ou imagens para apresentação dos resultados.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Inserir texto utilizando fonte Arial, tamanho 14 a 16.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Recomenda-se utilizar gráficos, tabelas, quadros e/ou imagens para apresentação dos resultados.</a:t>
            </a: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2618712F-C63D-FD63-8504-7186C710F6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5619584"/>
              </p:ext>
            </p:extLst>
          </p:nvPr>
        </p:nvGraphicFramePr>
        <p:xfrm>
          <a:off x="5898995" y="7085257"/>
          <a:ext cx="4228866" cy="3237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58ECA445-2B17-3AFD-ABCE-2C8301A37457}"/>
              </a:ext>
            </a:extLst>
          </p:cNvPr>
          <p:cNvSpPr txBox="1"/>
          <p:nvPr/>
        </p:nvSpPr>
        <p:spPr>
          <a:xfrm>
            <a:off x="5505432" y="10343094"/>
            <a:ext cx="4897372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Inserir texto utilizando fonte Arial, tamanho 14 a 16.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Recomenda-se utilizar gráficos, tabelas, quadros e/ou imagens para apresentação dos resultados.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Inserir texto utilizando fonte Arial, tamanho 14 a 16.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Recomenda-se utilizar gráficos, tabelas, quadros</a:t>
            </a:r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33957E3B-E0E9-37D5-2967-F9C7B9075DA4}"/>
              </a:ext>
            </a:extLst>
          </p:cNvPr>
          <p:cNvSpPr/>
          <p:nvPr/>
        </p:nvSpPr>
        <p:spPr>
          <a:xfrm>
            <a:off x="5505431" y="11878233"/>
            <a:ext cx="4899547" cy="288402"/>
          </a:xfrm>
          <a:custGeom>
            <a:avLst/>
            <a:gdLst/>
            <a:ahLst/>
            <a:cxnLst/>
            <a:rect l="l" t="t" r="r" b="b"/>
            <a:pathLst>
              <a:path w="6701155" h="520700">
                <a:moveTo>
                  <a:pt x="6613905" y="0"/>
                </a:moveTo>
                <a:lnTo>
                  <a:pt x="86757" y="0"/>
                </a:lnTo>
                <a:lnTo>
                  <a:pt x="52987" y="6815"/>
                </a:lnTo>
                <a:lnTo>
                  <a:pt x="25410" y="25403"/>
                </a:lnTo>
                <a:lnTo>
                  <a:pt x="6817" y="52977"/>
                </a:lnTo>
                <a:lnTo>
                  <a:pt x="0" y="86751"/>
                </a:lnTo>
                <a:lnTo>
                  <a:pt x="0" y="433756"/>
                </a:lnTo>
                <a:lnTo>
                  <a:pt x="6817" y="467530"/>
                </a:lnTo>
                <a:lnTo>
                  <a:pt x="25410" y="495104"/>
                </a:lnTo>
                <a:lnTo>
                  <a:pt x="52987" y="513692"/>
                </a:lnTo>
                <a:lnTo>
                  <a:pt x="86757" y="520508"/>
                </a:lnTo>
                <a:lnTo>
                  <a:pt x="6613905" y="520508"/>
                </a:lnTo>
                <a:lnTo>
                  <a:pt x="6647679" y="513692"/>
                </a:lnTo>
                <a:lnTo>
                  <a:pt x="6675253" y="495104"/>
                </a:lnTo>
                <a:lnTo>
                  <a:pt x="6693842" y="467530"/>
                </a:lnTo>
                <a:lnTo>
                  <a:pt x="6700657" y="433756"/>
                </a:lnTo>
                <a:lnTo>
                  <a:pt x="6700657" y="86751"/>
                </a:lnTo>
                <a:lnTo>
                  <a:pt x="6693842" y="52977"/>
                </a:lnTo>
                <a:lnTo>
                  <a:pt x="6675253" y="25403"/>
                </a:lnTo>
                <a:lnTo>
                  <a:pt x="6647679" y="6815"/>
                </a:lnTo>
                <a:lnTo>
                  <a:pt x="6613905" y="0"/>
                </a:lnTo>
                <a:close/>
              </a:path>
            </a:pathLst>
          </a:custGeom>
          <a:solidFill>
            <a:srgbClr val="E0342F"/>
          </a:solidFill>
        </p:spPr>
        <p:txBody>
          <a:bodyPr wrap="square" lIns="0" tIns="0" rIns="0" bIns="0" rtlCol="0"/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pt-BR" b="1" spc="5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pt-BR" sz="1600" b="1" spc="5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CONCLUSÃO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C6E95BDD-7CAD-846E-9547-5806A9647932}"/>
              </a:ext>
            </a:extLst>
          </p:cNvPr>
          <p:cNvSpPr txBox="1"/>
          <p:nvPr/>
        </p:nvSpPr>
        <p:spPr>
          <a:xfrm>
            <a:off x="5469554" y="12272955"/>
            <a:ext cx="4933250" cy="28007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tamanhos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tamanhos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tamanhos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tamanhos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tamanhos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tamanhos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tamanhos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tamanhos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tamanhos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tamanhos 14 a 16.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Inserir texto utilizando fonte Arial, tamanhos 14 a 16.</a:t>
            </a:r>
          </a:p>
        </p:txBody>
      </p:sp>
      <p:sp>
        <p:nvSpPr>
          <p:cNvPr id="18" name="object 6">
            <a:extLst>
              <a:ext uri="{FF2B5EF4-FFF2-40B4-BE49-F238E27FC236}">
                <a16:creationId xmlns:a16="http://schemas.microsoft.com/office/drawing/2014/main" id="{6FCCBC36-8899-AEAE-7B47-C7EC858B48B3}"/>
              </a:ext>
            </a:extLst>
          </p:cNvPr>
          <p:cNvSpPr/>
          <p:nvPr/>
        </p:nvSpPr>
        <p:spPr>
          <a:xfrm>
            <a:off x="5593933" y="15291746"/>
            <a:ext cx="4899547" cy="288402"/>
          </a:xfrm>
          <a:custGeom>
            <a:avLst/>
            <a:gdLst/>
            <a:ahLst/>
            <a:cxnLst/>
            <a:rect l="l" t="t" r="r" b="b"/>
            <a:pathLst>
              <a:path w="6701155" h="520700">
                <a:moveTo>
                  <a:pt x="6613905" y="0"/>
                </a:moveTo>
                <a:lnTo>
                  <a:pt x="86757" y="0"/>
                </a:lnTo>
                <a:lnTo>
                  <a:pt x="52987" y="6815"/>
                </a:lnTo>
                <a:lnTo>
                  <a:pt x="25410" y="25403"/>
                </a:lnTo>
                <a:lnTo>
                  <a:pt x="6817" y="52977"/>
                </a:lnTo>
                <a:lnTo>
                  <a:pt x="0" y="86751"/>
                </a:lnTo>
                <a:lnTo>
                  <a:pt x="0" y="433756"/>
                </a:lnTo>
                <a:lnTo>
                  <a:pt x="6817" y="467530"/>
                </a:lnTo>
                <a:lnTo>
                  <a:pt x="25410" y="495104"/>
                </a:lnTo>
                <a:lnTo>
                  <a:pt x="52987" y="513692"/>
                </a:lnTo>
                <a:lnTo>
                  <a:pt x="86757" y="520508"/>
                </a:lnTo>
                <a:lnTo>
                  <a:pt x="6613905" y="520508"/>
                </a:lnTo>
                <a:lnTo>
                  <a:pt x="6647679" y="513692"/>
                </a:lnTo>
                <a:lnTo>
                  <a:pt x="6675253" y="495104"/>
                </a:lnTo>
                <a:lnTo>
                  <a:pt x="6693842" y="467530"/>
                </a:lnTo>
                <a:lnTo>
                  <a:pt x="6700657" y="433756"/>
                </a:lnTo>
                <a:lnTo>
                  <a:pt x="6700657" y="86751"/>
                </a:lnTo>
                <a:lnTo>
                  <a:pt x="6693842" y="52977"/>
                </a:lnTo>
                <a:lnTo>
                  <a:pt x="6675253" y="25403"/>
                </a:lnTo>
                <a:lnTo>
                  <a:pt x="6647679" y="6815"/>
                </a:lnTo>
                <a:lnTo>
                  <a:pt x="6613905" y="0"/>
                </a:lnTo>
                <a:close/>
              </a:path>
            </a:pathLst>
          </a:custGeom>
          <a:solidFill>
            <a:srgbClr val="E0342F"/>
          </a:solidFill>
        </p:spPr>
        <p:txBody>
          <a:bodyPr wrap="square" lIns="0" tIns="0" rIns="0" bIns="0" rtlCol="0"/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pt-BR" sz="1600" b="1" spc="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1600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F2FACC9C-AB77-B5AC-4B98-691E40595550}"/>
              </a:ext>
            </a:extLst>
          </p:cNvPr>
          <p:cNvSpPr txBox="1"/>
          <p:nvPr/>
        </p:nvSpPr>
        <p:spPr>
          <a:xfrm>
            <a:off x="5593933" y="15738629"/>
            <a:ext cx="4899547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itchFamily="34" charset="0"/>
                <a:cs typeface="Arial" pitchFamily="34" charset="0"/>
              </a:rPr>
              <a:t>- Inserir referências bibliográficas utilizando fonte Arial, tamanho 12.</a:t>
            </a:r>
          </a:p>
          <a:p>
            <a:pPr algn="just"/>
            <a:r>
              <a:rPr lang="pt-BR" sz="1200" dirty="0">
                <a:latin typeface="Arial" pitchFamily="34" charset="0"/>
                <a:cs typeface="Arial" pitchFamily="34" charset="0"/>
              </a:rPr>
              <a:t>- Inserir referências bibliográficas utilizando fonte Arial, tamanho 12.</a:t>
            </a:r>
          </a:p>
          <a:p>
            <a:pPr algn="just"/>
            <a:r>
              <a:rPr lang="pt-BR" sz="1200" dirty="0">
                <a:latin typeface="Arial" pitchFamily="34" charset="0"/>
                <a:cs typeface="Arial" pitchFamily="34" charset="0"/>
              </a:rPr>
              <a:t>- Inserir referências bibliográficas utilizando fonte Arial, tamanho 12.</a:t>
            </a:r>
          </a:p>
          <a:p>
            <a:pPr algn="just"/>
            <a:r>
              <a:rPr lang="pt-BR" sz="1200" dirty="0">
                <a:latin typeface="Arial" pitchFamily="34" charset="0"/>
                <a:cs typeface="Arial" pitchFamily="34" charset="0"/>
              </a:rPr>
              <a:t>- Inserir referências bibliográficas utilizando fonte Arial, tamanho 12.</a:t>
            </a:r>
          </a:p>
          <a:p>
            <a:pPr algn="just"/>
            <a:r>
              <a:rPr lang="pt-BR" sz="1200" dirty="0">
                <a:latin typeface="Arial" pitchFamily="34" charset="0"/>
                <a:cs typeface="Arial" pitchFamily="34" charset="0"/>
              </a:rPr>
              <a:t>- Inserir referências bibliográficas utilizando fonte Arial, tamanho 12.</a:t>
            </a:r>
          </a:p>
          <a:p>
            <a:pPr algn="just"/>
            <a:r>
              <a:rPr lang="pt-BR" sz="1200" dirty="0">
                <a:latin typeface="Arial" pitchFamily="34" charset="0"/>
                <a:cs typeface="Arial" pitchFamily="34" charset="0"/>
              </a:rPr>
              <a:t>- Inserir referências bibliográficas utilizando fonte Arial, tamanho 12.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D0883526-1FFC-AEF2-3949-36116866E5E4}"/>
              </a:ext>
            </a:extLst>
          </p:cNvPr>
          <p:cNvSpPr txBox="1"/>
          <p:nvPr/>
        </p:nvSpPr>
        <p:spPr>
          <a:xfrm>
            <a:off x="5536968" y="16812487"/>
            <a:ext cx="5013476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pt-BR" sz="1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400" b="1" dirty="0">
                <a:latin typeface="Arial" pitchFamily="34" charset="0"/>
                <a:cs typeface="Arial" pitchFamily="34" charset="0"/>
              </a:rPr>
              <a:t>FONTE DE FINANCIAMENTO:</a:t>
            </a:r>
          </a:p>
          <a:p>
            <a:pPr algn="just"/>
            <a:r>
              <a:rPr lang="pt-BR" sz="1400" dirty="0">
                <a:latin typeface="Arial" pitchFamily="34" charset="0"/>
                <a:cs typeface="Arial" pitchFamily="34" charset="0"/>
              </a:rPr>
              <a:t>Citar fonte de financiamento, se houver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.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6">
            <a:extLst>
              <a:ext uri="{FF2B5EF4-FFF2-40B4-BE49-F238E27FC236}">
                <a16:creationId xmlns:a16="http://schemas.microsoft.com/office/drawing/2014/main" id="{0C89075B-362E-A82E-6A16-F448588BFB2F}"/>
              </a:ext>
            </a:extLst>
          </p:cNvPr>
          <p:cNvSpPr/>
          <p:nvPr/>
        </p:nvSpPr>
        <p:spPr>
          <a:xfrm>
            <a:off x="218893" y="8890731"/>
            <a:ext cx="4899547" cy="288402"/>
          </a:xfrm>
          <a:custGeom>
            <a:avLst/>
            <a:gdLst/>
            <a:ahLst/>
            <a:cxnLst/>
            <a:rect l="l" t="t" r="r" b="b"/>
            <a:pathLst>
              <a:path w="6701155" h="520700">
                <a:moveTo>
                  <a:pt x="6613905" y="0"/>
                </a:moveTo>
                <a:lnTo>
                  <a:pt x="86757" y="0"/>
                </a:lnTo>
                <a:lnTo>
                  <a:pt x="52987" y="6815"/>
                </a:lnTo>
                <a:lnTo>
                  <a:pt x="25410" y="25403"/>
                </a:lnTo>
                <a:lnTo>
                  <a:pt x="6817" y="52977"/>
                </a:lnTo>
                <a:lnTo>
                  <a:pt x="0" y="86751"/>
                </a:lnTo>
                <a:lnTo>
                  <a:pt x="0" y="433756"/>
                </a:lnTo>
                <a:lnTo>
                  <a:pt x="6817" y="467530"/>
                </a:lnTo>
                <a:lnTo>
                  <a:pt x="25410" y="495104"/>
                </a:lnTo>
                <a:lnTo>
                  <a:pt x="52987" y="513692"/>
                </a:lnTo>
                <a:lnTo>
                  <a:pt x="86757" y="520508"/>
                </a:lnTo>
                <a:lnTo>
                  <a:pt x="6613905" y="520508"/>
                </a:lnTo>
                <a:lnTo>
                  <a:pt x="6647679" y="513692"/>
                </a:lnTo>
                <a:lnTo>
                  <a:pt x="6675253" y="495104"/>
                </a:lnTo>
                <a:lnTo>
                  <a:pt x="6693842" y="467530"/>
                </a:lnTo>
                <a:lnTo>
                  <a:pt x="6700657" y="433756"/>
                </a:lnTo>
                <a:lnTo>
                  <a:pt x="6700657" y="86751"/>
                </a:lnTo>
                <a:lnTo>
                  <a:pt x="6693842" y="52977"/>
                </a:lnTo>
                <a:lnTo>
                  <a:pt x="6675253" y="25403"/>
                </a:lnTo>
                <a:lnTo>
                  <a:pt x="6647679" y="6815"/>
                </a:lnTo>
                <a:lnTo>
                  <a:pt x="6613905" y="0"/>
                </a:lnTo>
                <a:close/>
              </a:path>
            </a:pathLst>
          </a:custGeom>
          <a:solidFill>
            <a:srgbClr val="E0342F"/>
          </a:solidFill>
        </p:spPr>
        <p:txBody>
          <a:bodyPr wrap="square" lIns="0" tIns="0" rIns="0" bIns="0" rtlCol="0"/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pt-B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OBJETIVO</a:t>
            </a:r>
          </a:p>
        </p:txBody>
      </p:sp>
    </p:spTree>
    <p:extLst>
      <p:ext uri="{BB962C8B-B14F-4D97-AF65-F5344CB8AC3E}">
        <p14:creationId xmlns:p14="http://schemas.microsoft.com/office/powerpoint/2010/main" val="23781054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865</Words>
  <Application>Microsoft Macintosh PowerPoint</Application>
  <PresentationFormat>Personalizar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Renata Bezerra Hermes</cp:lastModifiedBy>
  <cp:revision>3</cp:revision>
  <dcterms:modified xsi:type="dcterms:W3CDTF">2022-11-10T04:20:46Z</dcterms:modified>
</cp:coreProperties>
</file>